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23" r:id="rId3"/>
    <p:sldId id="322" r:id="rId4"/>
    <p:sldId id="304" r:id="rId5"/>
    <p:sldId id="337" r:id="rId6"/>
    <p:sldId id="324" r:id="rId7"/>
    <p:sldId id="332" r:id="rId8"/>
    <p:sldId id="333" r:id="rId9"/>
    <p:sldId id="334" r:id="rId10"/>
    <p:sldId id="325" r:id="rId11"/>
    <p:sldId id="329" r:id="rId12"/>
    <p:sldId id="327" r:id="rId13"/>
    <p:sldId id="328" r:id="rId14"/>
    <p:sldId id="330" r:id="rId15"/>
    <p:sldId id="319" r:id="rId16"/>
    <p:sldId id="336" r:id="rId17"/>
    <p:sldId id="335" r:id="rId18"/>
    <p:sldId id="320" r:id="rId19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23"/>
            <p14:sldId id="322"/>
            <p14:sldId id="304"/>
            <p14:sldId id="337"/>
            <p14:sldId id="324"/>
            <p14:sldId id="332"/>
            <p14:sldId id="333"/>
            <p14:sldId id="334"/>
            <p14:sldId id="325"/>
            <p14:sldId id="329"/>
            <p14:sldId id="327"/>
            <p14:sldId id="328"/>
            <p14:sldId id="330"/>
            <p14:sldId id="319"/>
            <p14:sldId id="336"/>
            <p14:sldId id="335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A3E"/>
    <a:srgbClr val="647B8C"/>
    <a:srgbClr val="A0C0E5"/>
    <a:srgbClr val="7FA6C8"/>
    <a:srgbClr val="86AACB"/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3615" autoAdjust="0"/>
  </p:normalViewPr>
  <p:slideViewPr>
    <p:cSldViewPr snapToGrid="0">
      <p:cViewPr varScale="1">
        <p:scale>
          <a:sx n="59" d="100"/>
          <a:sy n="59" d="100"/>
        </p:scale>
        <p:origin x="845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46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Tag Helper </a:t>
            </a:r>
            <a:r>
              <a:rPr lang="en-US" dirty="0">
                <a:sym typeface="Wingdings" panose="05000000000000000000" pitchFamily="2" charset="2"/>
              </a:rPr>
              <a:t> ASP.NET Core 1.1+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6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View Component instead for code execution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9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Language Service 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with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ASP.NET Core MVC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@Scott_Addie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controller_name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r>
              <a:rPr lang="en-US" dirty="0"/>
              <a:t>Views/Shared/Components/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view_name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i="1" dirty="0" err="1"/>
              <a:t>Default.cshtml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368" y1="64358" x2="82973" y2="82684"/>
                        <a14:foregroundMark x1="60462" y1="60462" x2="55556" y2="54113"/>
                        <a14:foregroundMark x1="55556" y1="54113" x2="59596" y2="42857"/>
                        <a14:foregroundMark x1="59596" y1="42857" x2="60173" y2="32468"/>
                        <a14:foregroundMark x1="60173" y1="32468" x2="56277" y2="24242"/>
                        <a14:foregroundMark x1="56277" y1="24242" x2="50505" y2="18326"/>
                        <a14:foregroundMark x1="50505" y1="18326" x2="37951" y2="13853"/>
                        <a14:foregroundMark x1="37951" y1="13853" x2="27273" y2="16017"/>
                        <a14:foregroundMark x1="27273" y1="16017" x2="18759" y2="22511"/>
                        <a14:foregroundMark x1="55123" y1="52237" x2="47042" y2="59307"/>
                        <a14:foregroundMark x1="47763" y1="58297" x2="36219" y2="60895"/>
                        <a14:foregroundMark x1="19481" y1="21212" x2="14430" y2="32179"/>
                        <a14:foregroundMark x1="14430" y1="32179" x2="14430" y2="42136"/>
                        <a14:foregroundMark x1="14430" y1="42136" x2="17316" y2="49784"/>
                        <a14:foregroundMark x1="17316" y1="49784" x2="23954" y2="56999"/>
                        <a14:foregroundMark x1="24820" y1="57143" x2="35786" y2="61039"/>
                        <a14:foregroundMark x1="26696" y1="50649" x2="21501" y2="42857"/>
                        <a14:foregroundMark x1="21789" y1="42857" x2="20924" y2="33478"/>
                        <a14:foregroundMark x1="20924" y1="33478" x2="25974" y2="2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99" y="2741578"/>
            <a:ext cx="4103451" cy="410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7954"/>
              </p:ext>
            </p:extLst>
          </p:nvPr>
        </p:nvGraphicFramePr>
        <p:xfrm>
          <a:off x="4031754" y="200145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Component.InvokeAsync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25492" y="155489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54468"/>
              </p:ext>
            </p:extLst>
          </p:nvPr>
        </p:nvGraphicFramePr>
        <p:xfrm>
          <a:off x="4031754" y="338623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800000"/>
                          </a:solidFill>
                          <a:latin typeface="Consolas" panose="020B0609020204030204" pitchFamily="49" charset="0"/>
                        </a:rPr>
                        <a:t>vc:current-weather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city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state-abbrev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25492" y="293967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49954"/>
              </p:ext>
            </p:extLst>
          </p:nvPr>
        </p:nvGraphicFramePr>
        <p:xfrm>
          <a:off x="904832" y="4319842"/>
          <a:ext cx="75452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71671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IActionResult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ControllerInvocation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98570" y="3873274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HomeController.cs</a:t>
            </a:r>
            <a:endParaRPr lang="en-US" b="1" dirty="0"/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3061607" y="1778174"/>
            <a:ext cx="963885" cy="223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7" idx="1"/>
          </p:cNvCxnSpPr>
          <p:nvPr/>
        </p:nvCxnSpPr>
        <p:spPr>
          <a:xfrm>
            <a:off x="3061607" y="2579914"/>
            <a:ext cx="963885" cy="58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11" idx="0"/>
          </p:cNvCxnSpPr>
          <p:nvPr/>
        </p:nvCxnSpPr>
        <p:spPr>
          <a:xfrm>
            <a:off x="1949188" y="3254829"/>
            <a:ext cx="0" cy="618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HTML Helpers </a:t>
            </a:r>
            <a:r>
              <a:rPr lang="en-US" sz="2000" i="1" dirty="0"/>
              <a:t>vs.</a:t>
            </a:r>
            <a:r>
              <a:rPr lang="en-US" sz="2000" dirty="0"/>
              <a:t> Tag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Tag Helpers when…</a:t>
            </a:r>
          </a:p>
          <a:p>
            <a:pPr lvl="1"/>
            <a:r>
              <a:rPr lang="en-US" dirty="0"/>
              <a:t>Wanting to avoid Razor</a:t>
            </a:r>
          </a:p>
          <a:p>
            <a:pPr lvl="1"/>
            <a:r>
              <a:rPr lang="en-US" dirty="0"/>
              <a:t>Wanting HTML-like syntax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endParaRPr lang="en-US" dirty="0"/>
          </a:p>
          <a:p>
            <a:r>
              <a:rPr lang="en-US" dirty="0"/>
              <a:t>Prefer HTML Helpers when…</a:t>
            </a:r>
          </a:p>
          <a:p>
            <a:pPr lvl="1"/>
            <a:r>
              <a:rPr lang="en-US" dirty="0"/>
              <a:t>Wanting to use Razor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Partial Views </a:t>
            </a:r>
            <a:r>
              <a:rPr lang="en-US" sz="2000" i="1" dirty="0"/>
              <a:t>vs.</a:t>
            </a:r>
            <a:r>
              <a:rPr lang="en-US" sz="2000" dirty="0"/>
              <a:t> 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View Components when…</a:t>
            </a:r>
          </a:p>
          <a:p>
            <a:pPr lvl="1"/>
            <a:r>
              <a:rPr lang="en-US" dirty="0"/>
              <a:t>Complex rendering logic is needed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r>
              <a:rPr lang="en-US" dirty="0"/>
              <a:t>Tag Helper support is desired</a:t>
            </a:r>
          </a:p>
          <a:p>
            <a:pPr lvl="1"/>
            <a:endParaRPr lang="en-US" dirty="0"/>
          </a:p>
          <a:p>
            <a:r>
              <a:rPr lang="en-US" dirty="0"/>
              <a:t>Prefer Partial Views when…</a:t>
            </a:r>
          </a:p>
          <a:p>
            <a:pPr lvl="1"/>
            <a:r>
              <a:rPr lang="en-US" dirty="0"/>
              <a:t>Simplifying large views into small components</a:t>
            </a:r>
          </a:p>
          <a:p>
            <a:pPr lvl="1"/>
            <a:r>
              <a:rPr lang="en-US" dirty="0"/>
              <a:t>Reducing duplication of view content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@Scott_Addie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TagHelpersDemo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ViewComponentsDemo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  <a:p>
            <a:r>
              <a:rPr lang="en-US" dirty="0"/>
              <a:t>Recommended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C#/VB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42232"/>
              </p:ext>
            </p:extLst>
          </p:nvPr>
        </p:nvGraphicFramePr>
        <p:xfrm>
          <a:off x="937490" y="2354697"/>
          <a:ext cx="10416310" cy="584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378567"/>
              </p:ext>
            </p:extLst>
          </p:nvPr>
        </p:nvGraphicFramePr>
        <p:xfrm>
          <a:off x="937490" y="2354697"/>
          <a:ext cx="1041631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Html.Partial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"_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AuthorPartial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3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  <a:p>
            <a:r>
              <a:rPr lang="en-US" dirty="0"/>
              <a:t>Attach to HTML elements in Razor views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88232"/>
              </p:ext>
            </p:extLst>
          </p:nvPr>
        </p:nvGraphicFramePr>
        <p:xfrm>
          <a:off x="937490" y="2272193"/>
          <a:ext cx="10416310" cy="3831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3142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label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="caption"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asp-for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23060" y="2651760"/>
            <a:ext cx="93382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H="1" flipV="1">
            <a:off x="4792980" y="2651760"/>
            <a:ext cx="1055748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875927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2381628" y="2651760"/>
            <a:ext cx="1967056" cy="2224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8" y="1775299"/>
            <a:ext cx="5659877" cy="565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3535</TotalTime>
  <Words>475</Words>
  <Application>Microsoft Office PowerPoint</Application>
  <PresentationFormat>Widescreen</PresentationFormat>
  <Paragraphs>130</Paragraphs>
  <Slides>17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Building Reusable UI Components in ASP.NET Core MVC</vt:lpstr>
      <vt:lpstr>Agenda</vt:lpstr>
      <vt:lpstr>HTML Helpers</vt:lpstr>
      <vt:lpstr>Partial Views</vt:lpstr>
      <vt:lpstr>Tag Helpers</vt:lpstr>
      <vt:lpstr>Tag Helpers: Overview</vt:lpstr>
      <vt:lpstr>Tag Helpers: Anatomy</vt:lpstr>
      <vt:lpstr>Demo</vt:lpstr>
      <vt:lpstr>View Components</vt:lpstr>
      <vt:lpstr>View Components: Overview</vt:lpstr>
      <vt:lpstr>View Components: Anatomy</vt:lpstr>
      <vt:lpstr>View Search Paths</vt:lpstr>
      <vt:lpstr>View Component Invocation Approaches</vt:lpstr>
      <vt:lpstr>Demo</vt:lpstr>
      <vt:lpstr>Recommendations HTML Helpers vs. Tag Helpers</vt:lpstr>
      <vt:lpstr>Recommendations Partial Views vs. View Components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 MVC</dc:title>
  <dc:creator>Scott Addie</dc:creator>
  <cp:keywords>.NET, ASP.NET, MVC, ASP.NET Core, Visual Studio</cp:keywords>
  <cp:lastModifiedBy>Scott Addie</cp:lastModifiedBy>
  <cp:revision>748</cp:revision>
  <dcterms:created xsi:type="dcterms:W3CDTF">2016-07-13T16:00:36Z</dcterms:created>
  <dcterms:modified xsi:type="dcterms:W3CDTF">2017-04-10T02:09:35Z</dcterms:modified>
</cp:coreProperties>
</file>